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61" r:id="rId3"/>
    <p:sldId id="263" r:id="rId4"/>
    <p:sldId id="264" r:id="rId5"/>
    <p:sldId id="272" r:id="rId6"/>
    <p:sldId id="270" r:id="rId7"/>
    <p:sldId id="273" r:id="rId8"/>
    <p:sldId id="265" r:id="rId9"/>
    <p:sldId id="259" r:id="rId10"/>
    <p:sldId id="257" r:id="rId11"/>
    <p:sldId id="266" r:id="rId12"/>
    <p:sldId id="260" r:id="rId13"/>
    <p:sldId id="267" r:id="rId14"/>
    <p:sldId id="268" r:id="rId15"/>
    <p:sldId id="262" r:id="rId16"/>
    <p:sldId id="275" r:id="rId17"/>
    <p:sldId id="276" r:id="rId18"/>
    <p:sldId id="277" r:id="rId19"/>
    <p:sldId id="269" r:id="rId20"/>
    <p:sldId id="274" r:id="rId21"/>
    <p:sldId id="278" r:id="rId22"/>
  </p:sldIdLst>
  <p:sldSz cx="9144000" cy="6858000" type="screen4x3"/>
  <p:notesSz cx="6797675" cy="9874250"/>
  <p:defaultTextStyle>
    <a:defPPr>
      <a:defRPr lang="fo-F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576" autoAdjust="0"/>
  </p:normalViewPr>
  <p:slideViewPr>
    <p:cSldViewPr>
      <p:cViewPr varScale="1">
        <p:scale>
          <a:sx n="73" d="100"/>
          <a:sy n="73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CC341-E36F-4B8B-98D8-644814A4FAFC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o-FO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o-FO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CE4A-C886-4DB2-B05D-3A07F0172981}" type="slidenum">
              <a:rPr lang="fo-FO" smtClean="0"/>
              <a:pPr/>
              <a:t>‹nr.›</a:t>
            </a:fld>
            <a:endParaRPr lang="fo-F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o-FO" dirty="0" smtClean="0"/>
              <a:t>Um tú brúkar ov nógva orku uppá at avkoda, er ofta ringt at skilja/fata tað, sum verður lisið. </a:t>
            </a:r>
          </a:p>
          <a:p>
            <a:r>
              <a:rPr lang="fo-FO" dirty="0" smtClean="0"/>
              <a:t>Hóast tú hevur ilt við at avkoda, kanst tú væl vera før fyri at skilja. </a:t>
            </a:r>
            <a:r>
              <a:rPr lang="fo-FO" dirty="0" err="1" smtClean="0"/>
              <a:t>Tv</a:t>
            </a:r>
            <a:endParaRPr lang="fo-FO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CE4A-C886-4DB2-B05D-3A07F0172981}" type="slidenum">
              <a:rPr lang="fo-FO" smtClean="0"/>
              <a:pPr/>
              <a:t>6</a:t>
            </a:fld>
            <a:endParaRPr lang="fo-F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o-FO" dirty="0" smtClean="0"/>
              <a:t>Her</a:t>
            </a:r>
            <a:r>
              <a:rPr lang="fo-FO" baseline="0" dirty="0" smtClean="0"/>
              <a:t> er hugsa</a:t>
            </a:r>
            <a:r>
              <a:rPr lang="fo-FO" dirty="0" smtClean="0"/>
              <a:t> orðblindar næmingar, men øll sum hava brúk fyri hjálp, skulu hava hjálp.</a:t>
            </a:r>
            <a:endParaRPr lang="fo-FO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CE4A-C886-4DB2-B05D-3A07F0172981}" type="slidenum">
              <a:rPr lang="fo-FO" smtClean="0"/>
              <a:pPr/>
              <a:t>8</a:t>
            </a:fld>
            <a:endParaRPr lang="fo-F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25" name="U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31" name="Pladsholder til dato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o-FO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o-FO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o-FO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o-FO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o-FO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o-FO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o-FO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o-FO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o-FO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o-FO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o-FO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  <p:sp>
        <p:nvSpPr>
          <p:cNvPr id="10" name="Pladsholder til billed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Pladsholder til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1" name="Pladsholder til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27" name="Pladsholder til dato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E98DFCC-27AE-4B5E-9FF8-BD8AF9B7F133}" type="datetimeFigureOut">
              <a:rPr lang="fo-FO" smtClean="0"/>
              <a:pPr/>
              <a:t>22-10-2015</a:t>
            </a:fld>
            <a:endParaRPr lang="fo-FO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o-FO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0D1BF7-B3EA-4B34-966A-F98E2837D43D}" type="slidenum">
              <a:rPr lang="fo-FO" smtClean="0"/>
              <a:pPr/>
              <a:t>‹nr.›</a:t>
            </a:fld>
            <a:endParaRPr lang="fo-F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b.f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a.nu/bliv-medlem-af-nota-og-faa-masser-af-fordele" TargetMode="External"/><Relationship Id="rId2" Type="http://schemas.openxmlformats.org/officeDocument/2006/relationships/hyperlink" Target="http://www.snar.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17.dk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xtivate.com/index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gangforalle.dk/" TargetMode="External"/><Relationship Id="rId3" Type="http://schemas.openxmlformats.org/officeDocument/2006/relationships/hyperlink" Target="http://www.hh-support.com/mini/Heim" TargetMode="External"/><Relationship Id="rId7" Type="http://schemas.openxmlformats.org/officeDocument/2006/relationships/hyperlink" Target="http://www.e17.dk/" TargetMode="External"/><Relationship Id="rId2" Type="http://schemas.openxmlformats.org/officeDocument/2006/relationships/hyperlink" Target="http://www.ob.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jodbokur.fo/" TargetMode="External"/><Relationship Id="rId5" Type="http://schemas.openxmlformats.org/officeDocument/2006/relationships/hyperlink" Target="http://snar.fo/ljodboekur/" TargetMode="External"/><Relationship Id="rId10" Type="http://schemas.openxmlformats.org/officeDocument/2006/relationships/hyperlink" Target="http://www.lytogstav.dk/" TargetMode="External"/><Relationship Id="rId4" Type="http://schemas.openxmlformats.org/officeDocument/2006/relationships/hyperlink" Target="http://www.stava.fo/" TargetMode="External"/><Relationship Id="rId9" Type="http://schemas.openxmlformats.org/officeDocument/2006/relationships/hyperlink" Target="http://microsoft-photo-story.en.softonic.com/downloa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o-FO" dirty="0" err="1" smtClean="0"/>
              <a:t>Hjálpimiðlar</a:t>
            </a:r>
            <a:r>
              <a:rPr lang="fo-FO" dirty="0" smtClean="0"/>
              <a:t> til </a:t>
            </a:r>
            <a:r>
              <a:rPr lang="fo-FO" dirty="0" err="1" smtClean="0"/>
              <a:t>lesiveik</a:t>
            </a:r>
            <a:r>
              <a:rPr lang="fo-FO" dirty="0" smtClean="0"/>
              <a:t/>
            </a:r>
            <a:br>
              <a:rPr lang="fo-FO" dirty="0" smtClean="0"/>
            </a:br>
            <a:r>
              <a:rPr lang="fo-FO" dirty="0" smtClean="0"/>
              <a:t>-</a:t>
            </a:r>
            <a:r>
              <a:rPr lang="fo-FO" sz="3200" dirty="0" smtClean="0"/>
              <a:t>Hjálp til sjálvhjálp</a:t>
            </a:r>
            <a:endParaRPr lang="fo-FO" sz="4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fo-FO" dirty="0" smtClean="0"/>
          </a:p>
          <a:p>
            <a:endParaRPr lang="fo-FO" dirty="0" smtClean="0"/>
          </a:p>
          <a:p>
            <a:r>
              <a:rPr lang="fo-FO" dirty="0" smtClean="0"/>
              <a:t>Fríðbjørg </a:t>
            </a:r>
            <a:r>
              <a:rPr lang="fo-FO" dirty="0" err="1" smtClean="0"/>
              <a:t>Hammer</a:t>
            </a:r>
            <a:endParaRPr lang="fo-FO" dirty="0" smtClean="0"/>
          </a:p>
          <a:p>
            <a:r>
              <a:rPr lang="fo-FO" dirty="0" smtClean="0"/>
              <a:t>Annika Marr Poulsen</a:t>
            </a:r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>
                <a:hlinkClick r:id="rId2"/>
              </a:rPr>
              <a:t>Orðabankin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o-FO" dirty="0" smtClean="0"/>
              <a:t>Er ókeypis</a:t>
            </a:r>
          </a:p>
          <a:p>
            <a:r>
              <a:rPr lang="fo-FO" dirty="0" smtClean="0"/>
              <a:t>Upplestur</a:t>
            </a:r>
          </a:p>
          <a:p>
            <a:r>
              <a:rPr lang="fo-FO" dirty="0" err="1" smtClean="0"/>
              <a:t>Stavihjálp</a:t>
            </a:r>
            <a:r>
              <a:rPr lang="fo-FO" dirty="0" smtClean="0"/>
              <a:t> </a:t>
            </a:r>
          </a:p>
          <a:p>
            <a:r>
              <a:rPr lang="fo-FO" dirty="0" smtClean="0"/>
              <a:t>Lýsing av orðinum</a:t>
            </a:r>
          </a:p>
          <a:p>
            <a:r>
              <a:rPr lang="fo-FO" dirty="0" smtClean="0"/>
              <a:t>Mállæra- orðaflokk/ kyn / </a:t>
            </a:r>
            <a:r>
              <a:rPr lang="fo-FO" dirty="0" err="1" smtClean="0"/>
              <a:t>eintal-fleirtal</a:t>
            </a:r>
            <a:endParaRPr lang="fo-FO" dirty="0" smtClean="0"/>
          </a:p>
          <a:p>
            <a:endParaRPr lang="fo-FO" dirty="0" smtClean="0"/>
          </a:p>
          <a:p>
            <a:r>
              <a:rPr lang="fo-FO" dirty="0" smtClean="0"/>
              <a:t>Ikki altíð </a:t>
            </a:r>
            <a:r>
              <a:rPr lang="fo-FO" dirty="0" smtClean="0"/>
              <a:t>lætt at </a:t>
            </a:r>
            <a:r>
              <a:rPr lang="fo-FO" dirty="0" smtClean="0"/>
              <a:t>finna rætta orðið</a:t>
            </a:r>
          </a:p>
          <a:p>
            <a:r>
              <a:rPr lang="fo-FO" dirty="0" smtClean="0"/>
              <a:t>Kann ikki brúkast til </a:t>
            </a:r>
            <a:r>
              <a:rPr lang="fo-FO" dirty="0" err="1" smtClean="0"/>
              <a:t>Ipad</a:t>
            </a:r>
            <a:r>
              <a:rPr lang="fo-FO" dirty="0" smtClean="0"/>
              <a:t>/ </a:t>
            </a:r>
            <a:r>
              <a:rPr lang="fo-FO" dirty="0" err="1" smtClean="0"/>
              <a:t>Mac</a:t>
            </a:r>
            <a:endParaRPr lang="fo-FO" dirty="0" smtClean="0"/>
          </a:p>
          <a:p>
            <a:endParaRPr lang="fo-FO" dirty="0" smtClean="0"/>
          </a:p>
        </p:txBody>
      </p:sp>
      <p:pic>
        <p:nvPicPr>
          <p:cNvPr id="6" name="Billede 5" descr="ob my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908720"/>
            <a:ext cx="1399013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OB scre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565"/>
            <a:ext cx="7920880" cy="316835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err="1" smtClean="0"/>
              <a:t>CD-ord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o-FO" dirty="0" smtClean="0"/>
              <a:t>Upplestur</a:t>
            </a:r>
          </a:p>
          <a:p>
            <a:r>
              <a:rPr lang="fo-FO" dirty="0" err="1" smtClean="0"/>
              <a:t>Stavihjálp</a:t>
            </a:r>
            <a:endParaRPr lang="fo-FO" dirty="0" smtClean="0"/>
          </a:p>
          <a:p>
            <a:r>
              <a:rPr lang="fo-FO" dirty="0" err="1" smtClean="0"/>
              <a:t>Títtleikaorðalisti</a:t>
            </a:r>
            <a:endParaRPr lang="fo-FO" dirty="0" smtClean="0"/>
          </a:p>
          <a:p>
            <a:endParaRPr lang="fo-FO" dirty="0" smtClean="0"/>
          </a:p>
          <a:p>
            <a:endParaRPr lang="fo-FO" dirty="0" smtClean="0"/>
          </a:p>
          <a:p>
            <a:r>
              <a:rPr lang="fo-FO" dirty="0" smtClean="0"/>
              <a:t>Kostar</a:t>
            </a:r>
          </a:p>
          <a:p>
            <a:r>
              <a:rPr lang="fo-FO" dirty="0" err="1" smtClean="0"/>
              <a:t>Into</a:t>
            </a:r>
            <a:r>
              <a:rPr lang="fo-FO" dirty="0" smtClean="0"/>
              <a:t> </a:t>
            </a:r>
            <a:r>
              <a:rPr lang="fo-FO" dirty="0" err="1" smtClean="0"/>
              <a:t>Words</a:t>
            </a:r>
            <a:r>
              <a:rPr lang="fo-FO" dirty="0" smtClean="0"/>
              <a:t> ( </a:t>
            </a:r>
            <a:r>
              <a:rPr lang="fo-FO" dirty="0" err="1" smtClean="0"/>
              <a:t>Ipad</a:t>
            </a:r>
            <a:r>
              <a:rPr lang="fo-FO" dirty="0" smtClean="0"/>
              <a:t>) </a:t>
            </a:r>
          </a:p>
          <a:p>
            <a:pPr>
              <a:buNone/>
            </a:pPr>
            <a:r>
              <a:rPr lang="fo-FO" dirty="0" smtClean="0"/>
              <a:t>	-Føroysk tala um 1 ½- 2 ár </a:t>
            </a:r>
            <a:r>
              <a:rPr lang="fo-FO" dirty="0" smtClean="0">
                <a:sym typeface="Wingdings" pitchFamily="2" charset="2"/>
              </a:rPr>
              <a:t></a:t>
            </a:r>
            <a:r>
              <a:rPr lang="fo-FO" dirty="0" smtClean="0"/>
              <a:t> </a:t>
            </a:r>
            <a:endParaRPr lang="fo-FO" dirty="0"/>
          </a:p>
        </p:txBody>
      </p:sp>
      <p:pic>
        <p:nvPicPr>
          <p:cNvPr id="4" name="Billede 3" descr="cd my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836712"/>
            <a:ext cx="1590897" cy="126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CD-orð scre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7704856" cy="330208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cd-orð sta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5"/>
            <a:ext cx="7560840" cy="390978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fo-FO" sz="4000" dirty="0" err="1" smtClean="0">
                <a:solidFill>
                  <a:schemeClr val="bg2">
                    <a:lumMod val="90000"/>
                  </a:schemeClr>
                </a:solidFill>
              </a:rPr>
              <a:t>Ljóðbók</a:t>
            </a:r>
            <a:r>
              <a:rPr lang="fo-FO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fo-FO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fo-FO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o-FO" sz="2700" b="0" dirty="0" smtClean="0">
                <a:solidFill>
                  <a:schemeClr val="bg2">
                    <a:lumMod val="90000"/>
                  </a:schemeClr>
                </a:solidFill>
              </a:rPr>
              <a:t>Fyrimunir og vansar</a:t>
            </a:r>
            <a:endParaRPr lang="fo-FO" sz="36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o-FO" dirty="0" smtClean="0">
                <a:solidFill>
                  <a:schemeClr val="bg2">
                    <a:lumMod val="50000"/>
                  </a:schemeClr>
                </a:solidFill>
              </a:rPr>
              <a:t>Band til bók</a:t>
            </a:r>
          </a:p>
          <a:p>
            <a:r>
              <a:rPr lang="fo-FO" dirty="0" smtClean="0">
                <a:solidFill>
                  <a:schemeClr val="bg2">
                    <a:lumMod val="50000"/>
                  </a:schemeClr>
                </a:solidFill>
              </a:rPr>
              <a:t>Fløga</a:t>
            </a:r>
          </a:p>
          <a:p>
            <a:pPr lvl="2"/>
            <a:r>
              <a:rPr lang="fo-FO" dirty="0" smtClean="0">
                <a:solidFill>
                  <a:schemeClr val="bg2">
                    <a:lumMod val="50000"/>
                  </a:schemeClr>
                </a:solidFill>
              </a:rPr>
              <a:t>Tekur tíð at skaffa</a:t>
            </a:r>
          </a:p>
          <a:p>
            <a:r>
              <a:rPr lang="fo-FO" dirty="0" smtClean="0">
                <a:solidFill>
                  <a:schemeClr val="bg2">
                    <a:lumMod val="50000"/>
                  </a:schemeClr>
                </a:solidFill>
              </a:rPr>
              <a:t>Á netinum</a:t>
            </a:r>
          </a:p>
          <a:p>
            <a:pPr lvl="2"/>
            <a:r>
              <a:rPr lang="fo-FO" dirty="0" smtClean="0">
                <a:solidFill>
                  <a:schemeClr val="bg2">
                    <a:lumMod val="50000"/>
                  </a:schemeClr>
                </a:solidFill>
              </a:rPr>
              <a:t>Her og nú</a:t>
            </a:r>
          </a:p>
          <a:p>
            <a:pPr lvl="2"/>
            <a:r>
              <a:rPr lang="fo-FO" dirty="0" smtClean="0">
                <a:solidFill>
                  <a:schemeClr val="bg2">
                    <a:lumMod val="50000"/>
                  </a:schemeClr>
                </a:solidFill>
              </a:rPr>
              <a:t>Lætt atkomiligt</a:t>
            </a:r>
          </a:p>
          <a:p>
            <a:pPr lvl="2"/>
            <a:r>
              <a:rPr lang="fo-FO" dirty="0" smtClean="0">
                <a:solidFill>
                  <a:schemeClr val="bg2">
                    <a:lumMod val="50000"/>
                  </a:schemeClr>
                </a:solidFill>
              </a:rPr>
              <a:t>Ikki altíð lætt at </a:t>
            </a:r>
            <a:r>
              <a:rPr lang="fo-FO" dirty="0" smtClean="0">
                <a:solidFill>
                  <a:schemeClr val="bg2">
                    <a:lumMod val="50000"/>
                  </a:schemeClr>
                </a:solidFill>
              </a:rPr>
              <a:t>finna</a:t>
            </a:r>
          </a:p>
          <a:p>
            <a:pPr lvl="2"/>
            <a:endParaRPr lang="fo-F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endParaRPr lang="fo-F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fo-FO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Snar</a:t>
            </a:r>
            <a:endParaRPr lang="fo-FO" dirty="0" smtClean="0">
              <a:solidFill>
                <a:schemeClr val="bg2">
                  <a:lumMod val="50000"/>
                </a:schemeClr>
              </a:solidFill>
              <a:hlinkClick r:id="rId3"/>
            </a:endParaRPr>
          </a:p>
          <a:p>
            <a:pPr lvl="2"/>
            <a:r>
              <a:rPr lang="fo-FO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Nota</a:t>
            </a:r>
            <a:endParaRPr lang="fo-FO" dirty="0" smtClean="0">
              <a:solidFill>
                <a:schemeClr val="bg2">
                  <a:lumMod val="50000"/>
                </a:schemeClr>
              </a:solidFill>
              <a:hlinkClick r:id="rId4"/>
            </a:endParaRPr>
          </a:p>
          <a:p>
            <a:pPr lvl="2"/>
            <a:r>
              <a:rPr lang="fo-FO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E17</a:t>
            </a:r>
            <a:endParaRPr lang="fo-F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endParaRPr lang="fo-F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endParaRPr lang="fo-FO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o-FO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err="1" smtClean="0">
                <a:hlinkClick r:id="rId2"/>
              </a:rPr>
              <a:t>Textivate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o-FO" dirty="0" smtClean="0"/>
              <a:t>Kom við mær út í bøin, Janus. Tú mást ikki taka hundin hjá tær við. Hann goyr so illa, og tað dámar ikki pápa.</a:t>
            </a:r>
          </a:p>
          <a:p>
            <a:r>
              <a:rPr lang="fo-FO" dirty="0" smtClean="0"/>
              <a:t>		Nú er gásin hjá Óla burtur. Óli fer oman í bøin at leita eftir henni. Hann má finna hana. Hon hevur sjey ungar.</a:t>
            </a:r>
          </a:p>
          <a:p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err="1" smtClean="0"/>
              <a:t>Photostory</a:t>
            </a:r>
            <a:r>
              <a:rPr lang="fo-FO" dirty="0" smtClean="0"/>
              <a:t> 3</a:t>
            </a:r>
            <a:endParaRPr lang="fo-FO" dirty="0"/>
          </a:p>
        </p:txBody>
      </p:sp>
      <p:pic>
        <p:nvPicPr>
          <p:cNvPr id="4" name="Pladsholder til indhold 3" descr="Photostory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6682" y="1609725"/>
            <a:ext cx="6480036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62500" lnSpcReduction="20000"/>
          </a:bodyPr>
          <a:lstStyle/>
          <a:p>
            <a:r>
              <a:rPr lang="fo-FO" b="1" dirty="0" smtClean="0"/>
              <a:t> </a:t>
            </a:r>
            <a:endParaRPr lang="fo-FO" dirty="0" smtClean="0"/>
          </a:p>
          <a:p>
            <a:r>
              <a:rPr lang="fo-FO" b="1" dirty="0" smtClean="0"/>
              <a:t>Heimasíður:</a:t>
            </a:r>
            <a:endParaRPr lang="fo-FO" dirty="0" smtClean="0"/>
          </a:p>
          <a:p>
            <a:r>
              <a:rPr lang="fo-FO" dirty="0" smtClean="0"/>
              <a:t>Orðabankin:		</a:t>
            </a:r>
            <a:r>
              <a:rPr lang="fo-FO" u="sng" dirty="0" err="1" smtClean="0">
                <a:hlinkClick r:id="rId2"/>
              </a:rPr>
              <a:t>www.ob.fo</a:t>
            </a:r>
            <a:endParaRPr lang="fo-FO" dirty="0" smtClean="0"/>
          </a:p>
          <a:p>
            <a:r>
              <a:rPr lang="fo-FO" dirty="0" smtClean="0"/>
              <a:t>HH </a:t>
            </a:r>
            <a:r>
              <a:rPr lang="fo-FO" dirty="0" err="1" smtClean="0"/>
              <a:t>support</a:t>
            </a:r>
            <a:r>
              <a:rPr lang="fo-FO" dirty="0" smtClean="0"/>
              <a:t>, </a:t>
            </a:r>
            <a:r>
              <a:rPr lang="fo-FO" dirty="0" err="1" smtClean="0"/>
              <a:t>CD-orð</a:t>
            </a:r>
            <a:r>
              <a:rPr lang="fo-FO" dirty="0" smtClean="0"/>
              <a:t>:	</a:t>
            </a:r>
            <a:r>
              <a:rPr lang="fo-FO" u="sng" dirty="0" err="1" smtClean="0">
                <a:hlinkClick r:id="rId3"/>
              </a:rPr>
              <a:t>www.hh-support.com</a:t>
            </a:r>
            <a:r>
              <a:rPr lang="fo-FO" u="sng" dirty="0" smtClean="0">
                <a:hlinkClick r:id="rId3"/>
              </a:rPr>
              <a:t>/</a:t>
            </a:r>
            <a:r>
              <a:rPr lang="fo-FO" u="sng" dirty="0" err="1" smtClean="0">
                <a:hlinkClick r:id="rId3"/>
              </a:rPr>
              <a:t>mini</a:t>
            </a:r>
            <a:r>
              <a:rPr lang="fo-FO" u="sng" dirty="0" smtClean="0">
                <a:hlinkClick r:id="rId3"/>
              </a:rPr>
              <a:t>/Heim</a:t>
            </a:r>
            <a:endParaRPr lang="fo-FO" dirty="0" smtClean="0"/>
          </a:p>
          <a:p>
            <a:r>
              <a:rPr lang="fo-FO" dirty="0" smtClean="0"/>
              <a:t>Rættstavari:		</a:t>
            </a:r>
            <a:r>
              <a:rPr lang="fo-FO" u="sng" dirty="0" err="1" smtClean="0">
                <a:hlinkClick r:id="rId4"/>
              </a:rPr>
              <a:t>www.stava.fo</a:t>
            </a:r>
            <a:endParaRPr lang="fo-FO" dirty="0" smtClean="0"/>
          </a:p>
          <a:p>
            <a:r>
              <a:rPr lang="fo-FO" dirty="0" smtClean="0"/>
              <a:t>Snar, ljóðbøkur:		</a:t>
            </a:r>
            <a:r>
              <a:rPr lang="fo-FO" u="sng" dirty="0" smtClean="0">
                <a:hlinkClick r:id="rId5"/>
              </a:rPr>
              <a:t>http://</a:t>
            </a:r>
            <a:r>
              <a:rPr lang="fo-FO" u="sng" dirty="0" smtClean="0">
                <a:hlinkClick r:id="rId5"/>
              </a:rPr>
              <a:t>snar.fo/ljodboekur/</a:t>
            </a:r>
            <a:endParaRPr lang="fo-FO" u="sng" dirty="0" smtClean="0"/>
          </a:p>
          <a:p>
            <a:r>
              <a:rPr lang="fo-FO" dirty="0" smtClean="0"/>
              <a:t>Ljóðbøkur</a:t>
            </a:r>
            <a:r>
              <a:rPr lang="fo-FO" dirty="0" smtClean="0"/>
              <a:t>:		</a:t>
            </a:r>
            <a:r>
              <a:rPr lang="fo-FO" u="sng" dirty="0" err="1" smtClean="0">
                <a:hlinkClick r:id="rId6"/>
              </a:rPr>
              <a:t>www.ljodbokur.fo</a:t>
            </a:r>
            <a:r>
              <a:rPr lang="fo-FO" u="sng" dirty="0" smtClean="0">
                <a:hlinkClick r:id="rId6"/>
              </a:rPr>
              <a:t>/</a:t>
            </a:r>
            <a:endParaRPr lang="fo-FO" dirty="0" smtClean="0"/>
          </a:p>
          <a:p>
            <a:r>
              <a:rPr lang="fo-FO" dirty="0" smtClean="0"/>
              <a:t>E17:			</a:t>
            </a:r>
            <a:r>
              <a:rPr lang="fo-FO" u="sng" dirty="0" smtClean="0">
                <a:hlinkClick r:id="rId7"/>
              </a:rPr>
              <a:t>www.e17.dk</a:t>
            </a:r>
            <a:endParaRPr lang="fo-FO" dirty="0" smtClean="0"/>
          </a:p>
          <a:p>
            <a:r>
              <a:rPr lang="fo-FO" dirty="0" err="1" smtClean="0"/>
              <a:t>Adgang</a:t>
            </a:r>
            <a:r>
              <a:rPr lang="fo-FO" dirty="0" smtClean="0"/>
              <a:t> for </a:t>
            </a:r>
            <a:r>
              <a:rPr lang="fo-FO" dirty="0" err="1" smtClean="0"/>
              <a:t>alle</a:t>
            </a:r>
            <a:r>
              <a:rPr lang="fo-FO" dirty="0" smtClean="0"/>
              <a:t>:		</a:t>
            </a:r>
            <a:r>
              <a:rPr lang="fo-FO" u="sng" dirty="0" err="1" smtClean="0">
                <a:hlinkClick r:id="rId8"/>
              </a:rPr>
              <a:t>www.adgangforalle.dk</a:t>
            </a:r>
            <a:endParaRPr lang="fo-FO" dirty="0" smtClean="0"/>
          </a:p>
          <a:p>
            <a:r>
              <a:rPr lang="fo-FO" dirty="0" smtClean="0"/>
              <a:t> </a:t>
            </a:r>
          </a:p>
          <a:p>
            <a:r>
              <a:rPr lang="fo-FO" dirty="0" smtClean="0"/>
              <a:t> </a:t>
            </a:r>
          </a:p>
          <a:p>
            <a:r>
              <a:rPr lang="fo-FO" b="1" dirty="0" smtClean="0"/>
              <a:t>Forrit til teldu:</a:t>
            </a:r>
            <a:endParaRPr lang="fo-FO" dirty="0" smtClean="0"/>
          </a:p>
          <a:p>
            <a:r>
              <a:rPr lang="fo-FO" dirty="0" err="1" smtClean="0"/>
              <a:t>Photostory</a:t>
            </a:r>
            <a:r>
              <a:rPr lang="fo-FO" dirty="0" smtClean="0"/>
              <a:t> 3:		</a:t>
            </a:r>
            <a:r>
              <a:rPr lang="fo-FO" u="sng" dirty="0" smtClean="0">
                <a:hlinkClick r:id="rId9"/>
              </a:rPr>
              <a:t>http://</a:t>
            </a:r>
            <a:r>
              <a:rPr lang="fo-FO" u="sng" dirty="0" smtClean="0">
                <a:hlinkClick r:id="rId9"/>
              </a:rPr>
              <a:t>microsoft-photo-story.en.softonic.com/download</a:t>
            </a:r>
            <a:endParaRPr lang="fo-FO" dirty="0" smtClean="0"/>
          </a:p>
          <a:p>
            <a:r>
              <a:rPr lang="fo-FO" dirty="0" err="1" smtClean="0"/>
              <a:t>Lyt</a:t>
            </a:r>
            <a:r>
              <a:rPr lang="fo-FO" dirty="0" smtClean="0"/>
              <a:t> og stav:		</a:t>
            </a:r>
            <a:r>
              <a:rPr lang="fo-FO" u="sng" dirty="0" smtClean="0">
                <a:hlinkClick r:id="rId10"/>
              </a:rPr>
              <a:t>http://www.lytogstav.dk/</a:t>
            </a:r>
            <a:endParaRPr lang="fo-FO" dirty="0" smtClean="0"/>
          </a:p>
          <a:p>
            <a:r>
              <a:rPr lang="fo-FO" dirty="0" smtClean="0"/>
              <a:t>	</a:t>
            </a:r>
          </a:p>
          <a:p>
            <a:r>
              <a:rPr lang="fo-FO" b="1" dirty="0" smtClean="0"/>
              <a:t>Forrit til </a:t>
            </a:r>
            <a:r>
              <a:rPr lang="fo-FO" b="1" dirty="0" err="1" smtClean="0"/>
              <a:t>teldil</a:t>
            </a:r>
            <a:r>
              <a:rPr lang="fo-FO" b="1" dirty="0" smtClean="0"/>
              <a:t>:</a:t>
            </a:r>
            <a:endParaRPr lang="fo-FO" dirty="0" smtClean="0"/>
          </a:p>
          <a:p>
            <a:r>
              <a:rPr lang="fo-FO" dirty="0" err="1" smtClean="0"/>
              <a:t>Dragon</a:t>
            </a:r>
            <a:r>
              <a:rPr lang="fo-FO" dirty="0" smtClean="0"/>
              <a:t> </a:t>
            </a:r>
            <a:r>
              <a:rPr lang="fo-FO" dirty="0" err="1" smtClean="0"/>
              <a:t>dictation</a:t>
            </a:r>
            <a:endParaRPr lang="fo-FO" dirty="0" smtClean="0"/>
          </a:p>
          <a:p>
            <a:r>
              <a:rPr lang="fo-FO" dirty="0" smtClean="0"/>
              <a:t> </a:t>
            </a:r>
          </a:p>
          <a:p>
            <a:r>
              <a:rPr lang="fo-FO" dirty="0" smtClean="0"/>
              <a:t> </a:t>
            </a:r>
          </a:p>
          <a:p>
            <a:r>
              <a:rPr lang="fo-FO" dirty="0" smtClean="0"/>
              <a:t> </a:t>
            </a:r>
          </a:p>
          <a:p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err="1" smtClean="0"/>
              <a:t>We</a:t>
            </a:r>
            <a:r>
              <a:rPr lang="fo-FO" dirty="0" smtClean="0"/>
              <a:t> </a:t>
            </a:r>
            <a:r>
              <a:rPr lang="fo-FO" dirty="0" err="1" smtClean="0"/>
              <a:t>have</a:t>
            </a:r>
            <a:r>
              <a:rPr lang="fo-FO" dirty="0" smtClean="0"/>
              <a:t> a </a:t>
            </a:r>
            <a:r>
              <a:rPr lang="fo-FO" dirty="0" err="1" smtClean="0"/>
              <a:t>dream</a:t>
            </a:r>
            <a:r>
              <a:rPr lang="fo-FO" dirty="0" smtClean="0"/>
              <a:t> </a:t>
            </a:r>
            <a:r>
              <a:rPr lang="fo-FO" dirty="0" smtClean="0">
                <a:sym typeface="Wingdings" pitchFamily="2" charset="2"/>
              </a:rPr>
              <a:t></a:t>
            </a:r>
            <a:endParaRPr lang="fo-FO" dirty="0"/>
          </a:p>
        </p:txBody>
      </p:sp>
      <p:pic>
        <p:nvPicPr>
          <p:cNvPr id="4" name="Pladsholder til indhold 3" descr="WriteFor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2223" y="1838484"/>
            <a:ext cx="5128953" cy="4389120"/>
          </a:xfr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o-F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Hvørji eru vit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o-FO" dirty="0" smtClean="0"/>
              <a:t>Fríðbjørg </a:t>
            </a:r>
            <a:r>
              <a:rPr lang="fo-FO" dirty="0" err="1" smtClean="0"/>
              <a:t>Hammar</a:t>
            </a:r>
            <a:endParaRPr lang="fo-FO" dirty="0" smtClean="0"/>
          </a:p>
          <a:p>
            <a:pPr lvl="2"/>
            <a:r>
              <a:rPr lang="fo-FO" dirty="0" smtClean="0"/>
              <a:t>S</a:t>
            </a:r>
            <a:r>
              <a:rPr lang="fo-FO" dirty="0" smtClean="0"/>
              <a:t>erlærari</a:t>
            </a:r>
            <a:endParaRPr lang="fo-FO" dirty="0" smtClean="0"/>
          </a:p>
          <a:p>
            <a:endParaRPr lang="fo-FO" dirty="0" smtClean="0"/>
          </a:p>
          <a:p>
            <a:r>
              <a:rPr lang="fo-FO" dirty="0" smtClean="0"/>
              <a:t>Annika Marr Poulsen</a:t>
            </a:r>
          </a:p>
          <a:p>
            <a:pPr lvl="2"/>
            <a:r>
              <a:rPr lang="fo-FO" dirty="0" smtClean="0"/>
              <a:t>Orðblindalærari</a:t>
            </a:r>
          </a:p>
          <a:p>
            <a:pPr lvl="2"/>
            <a:r>
              <a:rPr lang="fo-FO" dirty="0" smtClean="0"/>
              <a:t>Lesivegleiðari</a:t>
            </a:r>
          </a:p>
          <a:p>
            <a:pPr lvl="2"/>
            <a:r>
              <a:rPr lang="fo-FO" dirty="0" smtClean="0"/>
              <a:t>Felagið fyri lesi- og </a:t>
            </a:r>
            <a:r>
              <a:rPr lang="fo-FO" dirty="0" err="1" smtClean="0"/>
              <a:t>skriviveik</a:t>
            </a:r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spurning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6115832" cy="5256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Takk fyri</a:t>
            </a:r>
            <a:endParaRPr lang="fo-FO" dirty="0"/>
          </a:p>
        </p:txBody>
      </p:sp>
      <p:pic>
        <p:nvPicPr>
          <p:cNvPr id="4" name="Pladsholder til indhold 3" descr="kidsandboo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4479" y="1609725"/>
            <a:ext cx="3624442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Hvørji eru tit?</a:t>
            </a:r>
            <a:endParaRPr lang="fo-FO" dirty="0"/>
          </a:p>
        </p:txBody>
      </p:sp>
      <p:pic>
        <p:nvPicPr>
          <p:cNvPr id="4" name="Pladsholder til indhold 3" descr="Silhouette-question-m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1700" y="2128044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spurning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6115832" cy="5256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Hví ganga vit í skúla?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o-FO" dirty="0" smtClean="0"/>
              <a:t>Fyri at læra at lesa, skriva og rokna </a:t>
            </a:r>
            <a:r>
              <a:rPr lang="fo-FO" dirty="0" smtClean="0">
                <a:sym typeface="Wingdings" pitchFamily="2" charset="2"/>
              </a:rPr>
              <a:t></a:t>
            </a:r>
          </a:p>
          <a:p>
            <a:endParaRPr lang="fo-FO" dirty="0" smtClean="0">
              <a:sym typeface="Wingdings" pitchFamily="2" charset="2"/>
            </a:endParaRPr>
          </a:p>
          <a:p>
            <a:pPr>
              <a:buNone/>
            </a:pPr>
            <a:endParaRPr lang="fo-FO" dirty="0" smtClean="0"/>
          </a:p>
          <a:p>
            <a:endParaRPr lang="fo-FO" dirty="0" smtClean="0"/>
          </a:p>
          <a:p>
            <a:r>
              <a:rPr lang="fo-FO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2.</a:t>
            </a:r>
            <a:r>
              <a:rPr lang="fo-F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.... at næmingarnir nema sær </a:t>
            </a:r>
            <a:r>
              <a:rPr lang="fo-FO" dirty="0" smtClean="0"/>
              <a:t>kunnleika, fimi, arbeiðshættir og málbúnar</a:t>
            </a:r>
            <a:r>
              <a:rPr lang="fo-F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sum stuðla tí einstaka næminginum í fjølbroyttu, </a:t>
            </a:r>
            <a:r>
              <a:rPr lang="fo-FO" dirty="0" smtClean="0"/>
              <a:t>persónligu menningini</a:t>
            </a:r>
            <a:r>
              <a:rPr lang="fo-F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o-FO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Stk. 2. ...</a:t>
            </a:r>
            <a:r>
              <a:rPr lang="fo-F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næmingarnir kunnu menna sína sannkenning, sítt hugflog og </a:t>
            </a:r>
            <a:r>
              <a:rPr lang="fo-FO" dirty="0" smtClean="0"/>
              <a:t>hug til at læra</a:t>
            </a:r>
            <a:r>
              <a:rPr lang="fo-F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og at teir kunnu venja síni evni til sjálvstøðuga meting, støðutakan og virkan og búnast í treysti til sín sjálvs og til teir møguleikar, sum eru í felagsskapinum.</a:t>
            </a:r>
          </a:p>
          <a:p>
            <a:r>
              <a:rPr lang="fo-FO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Stk. 3.</a:t>
            </a:r>
            <a:r>
              <a:rPr lang="fo-F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...støði í heimligari mentan menna kunnleika næminganna um føroyska mentan og hjálpa teimum at fata aðrar mentanir og samspæl manna við náttúruna. Hann skal búgva næmingarnar til </a:t>
            </a:r>
            <a:r>
              <a:rPr lang="fo-FO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innlivan</a:t>
            </a:r>
            <a:r>
              <a:rPr lang="fo-F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o-FO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samavgerð</a:t>
            </a:r>
            <a:r>
              <a:rPr lang="fo-F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samábyrgd, rættindi og skyldur í einum fólkaræðisligum samfelag. Undirvísing og gerandislív skúlans eiga at vera grundað á andsfrælsi, tollyndi, javnvirði og fólkaræði.</a:t>
            </a:r>
          </a:p>
          <a:p>
            <a:endParaRPr lang="fo-FO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buNone/>
            </a:pPr>
            <a:r>
              <a:rPr lang="fo-FO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www.logir.fo</a:t>
            </a:r>
            <a:endParaRPr lang="fo-FO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o-F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Lesa= Avkoda x fata</a:t>
            </a:r>
            <a:endParaRPr lang="fo-FO" dirty="0"/>
          </a:p>
        </p:txBody>
      </p:sp>
      <p:pic>
        <p:nvPicPr>
          <p:cNvPr id="4" name="Pladsholder til indhold 3" descr="kids%20reaedd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71700" y="1916832"/>
            <a:ext cx="4309786" cy="37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395536" y="620688"/>
            <a:ext cx="74168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o-FO" sz="4000" dirty="0" smtClean="0"/>
              <a:t>Hví tøkni til lesing?</a:t>
            </a:r>
          </a:p>
          <a:p>
            <a:pPr algn="ctr"/>
            <a:endParaRPr lang="fo-FO" sz="4000" dirty="0" smtClean="0"/>
          </a:p>
          <a:p>
            <a:pPr>
              <a:buFont typeface="Arial" pitchFamily="34" charset="0"/>
              <a:buChar char="•"/>
            </a:pPr>
            <a:r>
              <a:rPr lang="fo-FO" sz="2800" dirty="0" smtClean="0"/>
              <a:t>Lesing í yngstu deild: 		L=</a:t>
            </a:r>
            <a:r>
              <a:rPr lang="fo-FO" sz="2000" dirty="0" smtClean="0"/>
              <a:t> </a:t>
            </a:r>
            <a:r>
              <a:rPr lang="fo-FO" sz="4400" dirty="0" smtClean="0"/>
              <a:t>A</a:t>
            </a:r>
            <a:r>
              <a:rPr lang="fo-FO" sz="2000" dirty="0" smtClean="0"/>
              <a:t> </a:t>
            </a:r>
            <a:r>
              <a:rPr lang="fo-FO" sz="2800" dirty="0" smtClean="0"/>
              <a:t>x F</a:t>
            </a:r>
          </a:p>
          <a:p>
            <a:endParaRPr lang="fo-FO" sz="2800" dirty="0" smtClean="0"/>
          </a:p>
          <a:p>
            <a:pPr>
              <a:buFont typeface="Arial" pitchFamily="34" charset="0"/>
              <a:buChar char="•"/>
            </a:pPr>
            <a:r>
              <a:rPr lang="fo-FO" sz="2800" dirty="0" smtClean="0"/>
              <a:t>Lesing eftir tað:			L= A x</a:t>
            </a:r>
            <a:r>
              <a:rPr lang="fo-FO" sz="5400" b="1" dirty="0" smtClean="0"/>
              <a:t> </a:t>
            </a:r>
            <a:r>
              <a:rPr lang="fo-FO" sz="4400" dirty="0" smtClean="0"/>
              <a:t>F</a:t>
            </a:r>
            <a:endParaRPr lang="fo-FO" sz="5400" dirty="0" smtClean="0"/>
          </a:p>
          <a:p>
            <a:pPr algn="ctr"/>
            <a:endParaRPr lang="fo-FO" sz="4000" dirty="0" smtClean="0"/>
          </a:p>
          <a:p>
            <a:pPr algn="ctr"/>
            <a:endParaRPr lang="fo-F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orðblinda undir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7704856" cy="5451849"/>
          </a:xfrm>
        </p:spPr>
      </p:pic>
      <p:sp>
        <p:nvSpPr>
          <p:cNvPr id="7" name="Tekstboks 6"/>
          <p:cNvSpPr txBox="1"/>
          <p:nvPr/>
        </p:nvSpPr>
        <p:spPr>
          <a:xfrm>
            <a:off x="3923928" y="638132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dirty="0" err="1" smtClean="0"/>
              <a:t>Dansk</a:t>
            </a:r>
            <a:r>
              <a:rPr lang="fo-FO" dirty="0" smtClean="0"/>
              <a:t> </a:t>
            </a:r>
            <a:r>
              <a:rPr lang="fo-FO" dirty="0" err="1" smtClean="0"/>
              <a:t>Videncenter</a:t>
            </a:r>
            <a:r>
              <a:rPr lang="fo-FO" dirty="0" smtClean="0"/>
              <a:t> for </a:t>
            </a:r>
            <a:r>
              <a:rPr lang="fo-FO" dirty="0" err="1" smtClean="0"/>
              <a:t>Ordblindhed</a:t>
            </a:r>
            <a:r>
              <a:rPr lang="fo-FO" dirty="0" smtClean="0"/>
              <a:t/>
            </a:r>
            <a:br>
              <a:rPr lang="fo-FO" dirty="0" smtClean="0"/>
            </a:br>
            <a:r>
              <a:rPr lang="fo-FO" dirty="0" smtClean="0"/>
              <a:t/>
            </a:r>
            <a:br>
              <a:rPr lang="fo-FO" dirty="0" smtClean="0"/>
            </a:br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Lesi- og </a:t>
            </a:r>
            <a:r>
              <a:rPr lang="fo-FO" dirty="0" err="1" smtClean="0"/>
              <a:t>skrivihjálp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9416"/>
            <a:ext cx="591500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fo-FO" dirty="0" smtClean="0"/>
          </a:p>
          <a:p>
            <a:r>
              <a:rPr lang="fo-FO" sz="3600" dirty="0" smtClean="0"/>
              <a:t>  Orðabankin  </a:t>
            </a:r>
          </a:p>
          <a:p>
            <a:pPr lvl="2"/>
            <a:r>
              <a:rPr lang="fo-FO" dirty="0" smtClean="0"/>
              <a:t>Ókeypis</a:t>
            </a:r>
          </a:p>
          <a:p>
            <a:pPr lvl="2"/>
            <a:r>
              <a:rPr lang="fo-FO" dirty="0" err="1" smtClean="0"/>
              <a:t>First</a:t>
            </a:r>
            <a:r>
              <a:rPr lang="fo-FO" dirty="0" smtClean="0"/>
              <a:t> </a:t>
            </a:r>
            <a:r>
              <a:rPr lang="fo-FO" dirty="0" err="1" smtClean="0"/>
              <a:t>Class</a:t>
            </a:r>
            <a:r>
              <a:rPr lang="fo-FO" dirty="0" smtClean="0"/>
              <a:t>	</a:t>
            </a:r>
          </a:p>
          <a:p>
            <a:pPr lvl="2">
              <a:buNone/>
            </a:pPr>
            <a:endParaRPr lang="fo-FO" dirty="0" smtClean="0"/>
          </a:p>
          <a:p>
            <a:r>
              <a:rPr lang="fo-FO" sz="3600" dirty="0" smtClean="0"/>
              <a:t>  </a:t>
            </a:r>
            <a:r>
              <a:rPr lang="fo-FO" sz="3600" dirty="0" err="1" smtClean="0"/>
              <a:t>CD-ord</a:t>
            </a:r>
            <a:endParaRPr lang="fo-FO" sz="3600" dirty="0" smtClean="0"/>
          </a:p>
          <a:p>
            <a:pPr lvl="2"/>
            <a:r>
              <a:rPr lang="fo-FO" dirty="0" smtClean="0"/>
              <a:t>Kostar</a:t>
            </a:r>
          </a:p>
          <a:p>
            <a:pPr lvl="2"/>
            <a:r>
              <a:rPr lang="fo-FO" dirty="0" err="1" smtClean="0"/>
              <a:t>www.mv-nordic.com</a:t>
            </a:r>
            <a:r>
              <a:rPr lang="fo-FO" dirty="0" smtClean="0"/>
              <a:t>/</a:t>
            </a:r>
            <a:r>
              <a:rPr lang="fo-FO" dirty="0" err="1" smtClean="0"/>
              <a:t>dk</a:t>
            </a:r>
            <a:r>
              <a:rPr lang="fo-FO" dirty="0" smtClean="0"/>
              <a:t>/       </a:t>
            </a:r>
          </a:p>
          <a:p>
            <a:pPr lvl="2"/>
            <a:r>
              <a:rPr lang="fo-FO" dirty="0" smtClean="0"/>
              <a:t> Høgni </a:t>
            </a:r>
            <a:r>
              <a:rPr lang="fo-FO" dirty="0" err="1" smtClean="0"/>
              <a:t>Højgaard</a:t>
            </a:r>
            <a:r>
              <a:rPr lang="fo-FO" dirty="0" smtClean="0"/>
              <a:t>- HH </a:t>
            </a:r>
            <a:r>
              <a:rPr lang="fo-FO" dirty="0" err="1" smtClean="0"/>
              <a:t>support</a:t>
            </a:r>
            <a:endParaRPr lang="fo-FO" dirty="0" smtClean="0"/>
          </a:p>
        </p:txBody>
      </p:sp>
      <p:pic>
        <p:nvPicPr>
          <p:cNvPr id="11" name="Billede 10"/>
          <p:cNvPicPr/>
          <p:nvPr/>
        </p:nvPicPr>
        <p:blipFill>
          <a:blip r:embed="rId2" cstate="print"/>
          <a:srcRect l="15888" t="18705" r="28037" b="21583"/>
          <a:stretch>
            <a:fillRect/>
          </a:stretch>
        </p:blipFill>
        <p:spPr bwMode="auto">
          <a:xfrm>
            <a:off x="4283968" y="2348880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dådig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verdådig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verdådig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374</Words>
  <Application>Microsoft Office PowerPoint</Application>
  <PresentationFormat>Skærmshow (4:3)</PresentationFormat>
  <Paragraphs>104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Overdådig</vt:lpstr>
      <vt:lpstr>Hjálpimiðlar til lesiveik -Hjálp til sjálvhjálp</vt:lpstr>
      <vt:lpstr>Hvørji eru vit</vt:lpstr>
      <vt:lpstr>Hvørji eru tit?</vt:lpstr>
      <vt:lpstr>Dias nummer 4</vt:lpstr>
      <vt:lpstr>Hví ganga vit í skúla?</vt:lpstr>
      <vt:lpstr>Lesa= Avkoda x fata</vt:lpstr>
      <vt:lpstr>Dias nummer 7</vt:lpstr>
      <vt:lpstr>Dias nummer 8</vt:lpstr>
      <vt:lpstr>Lesi- og skrivihjálp</vt:lpstr>
      <vt:lpstr>Orðabankin</vt:lpstr>
      <vt:lpstr>Dias nummer 11</vt:lpstr>
      <vt:lpstr>CD-ord</vt:lpstr>
      <vt:lpstr>Dias nummer 13</vt:lpstr>
      <vt:lpstr>Dias nummer 14</vt:lpstr>
      <vt:lpstr>Ljóðbók  Fyrimunir og vansar</vt:lpstr>
      <vt:lpstr>Textivate</vt:lpstr>
      <vt:lpstr>Photostory 3</vt:lpstr>
      <vt:lpstr>Dias nummer 18</vt:lpstr>
      <vt:lpstr>We have a dream </vt:lpstr>
      <vt:lpstr>Dias nummer 20</vt:lpstr>
      <vt:lpstr>Takk fyri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Annpou</dc:creator>
  <cp:lastModifiedBy>Annpou</cp:lastModifiedBy>
  <cp:revision>39</cp:revision>
  <dcterms:created xsi:type="dcterms:W3CDTF">2015-09-09T20:09:13Z</dcterms:created>
  <dcterms:modified xsi:type="dcterms:W3CDTF">2015-10-22T16:59:52Z</dcterms:modified>
</cp:coreProperties>
</file>